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EEAE-7466-CBC1-803F-6D2D6B17A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005AC-4330-822F-8145-CB152E34D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33C18-6E66-3B7C-2B45-6B318A98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0C9F0-8BA5-D5AB-EE1A-D3EA92D8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9A66-F16D-48F5-DD58-180CDBD5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2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04EB-64D6-E8D8-7968-3D14B050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7E081-7788-4767-A198-AE4E0F834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B821-84D1-76A9-2792-0C13FFDF4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75E1-8FA4-ADA0-3E20-0878E431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83F13-1289-0640-D365-FC7EE4D3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93851-DA52-69CB-38DA-9E4E06DAF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6FDBC-8789-63B6-B1BB-FF3BC56E3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08F61-DD3E-0166-F9E2-74F24953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F6D35-EBE5-1C16-78D3-594FB99D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BF2BC-2C1D-E340-A2A9-89177CD82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45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8E900-2120-E9C4-5549-91958ADAE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FE335-6CF3-71E8-AF67-5A3A93AE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452F-785A-0544-1FDB-4DACBA4F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C23C7-E934-136F-D3FF-4DA92A26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0AC6-38C6-2C28-8A5A-19AE88F2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3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43901-04D7-F107-79B5-BD34DB82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00C5E-67E6-D10D-9E33-8398D7B0F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942AC-606A-27D7-FD24-0C90DA21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32850-EFC9-9986-B795-71D78A12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AF84E-B3C5-78B6-D21D-4607A886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53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CFF3-BEC6-7DA7-4830-BBE25CF7F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E07CC-86F2-ED5A-D6F7-60C5DAFA2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3EE83-0621-0CD0-7304-90AE66D87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EA6E0-7F41-0BB4-E11F-63422A97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21F6A-A847-E842-D508-7FF4A307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07368-3342-D1B4-4ED5-0EF68E7D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4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BD8D3-29F3-0138-C614-95F394D73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986B8-DF2F-8613-4CD1-0B7C61A7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C36D8-40AD-B3F6-9685-AA8399D93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6512B-C36E-9E7B-1A7A-1EFC1C31E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0D718-11D1-D3D6-BE0F-68441A25B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F6FAC-3D83-6189-13B6-08A3FB6F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064FB4-A28E-51F6-B065-6D2C29FD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DC1F4-1756-5DFD-4572-2164E7BC7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585E1-F5BF-B017-BC46-50F6D24E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397F3D-7D5E-840F-5A9F-9BEDD5B3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216F5C-AFCA-43D9-0219-E1A1A88D6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D6E4D-A8F9-3656-8BD5-7A1E8472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3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09F3F2-78F0-A230-98E3-491FED81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A41BC2-60DF-0CE7-AB19-6D1EB967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DCB5C-F787-8D1D-5ADB-A0B3C919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7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7C215-9CB3-8E16-8439-A5FCB7256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64F85-4C8F-91ED-9BD7-E573E534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D1B18-CA4B-FAD3-DB4E-CC8F3B550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7C4C3-80CA-7FE2-5958-09C90A3C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1A177-EBCC-C487-8BE7-87D640FD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2D608-FA0C-F2B6-B221-DF4C3144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11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6ED-9DE4-FA8D-7A2A-A3EE7202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B52AC9-5289-DC34-F225-32DF7098A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14AF7-687C-9DAC-B616-50AF6D25E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D29BE-F621-B884-CB43-536DF278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1DD03-2EF7-9151-5E1D-4FE2813D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59221-6626-4944-276C-76DE1986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27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48680-407A-733F-1243-326ADB7C9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9366D-126D-28BD-46CA-FE26A4EA8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2D61B-E44A-81F7-96AD-0B79D8CD0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6036-A758-4411-ABCE-56D38693FC2F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80D8D-CA2D-BDB7-2B91-28F6076B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0A5C5-D5A3-6C0F-90AB-450A1A365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A6DC2-62B6-41D9-9A96-91DBC17A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84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5DB0F89F-BA4A-5CE9-D92F-4CBCE4675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EF21A3-5859-249F-616E-1738F91B3AC8}"/>
              </a:ext>
            </a:extLst>
          </p:cNvPr>
          <p:cNvSpPr txBox="1"/>
          <p:nvPr/>
        </p:nvSpPr>
        <p:spPr>
          <a:xfrm>
            <a:off x="4976593" y="2059473"/>
            <a:ext cx="2238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Study Day Name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13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Buckinghamshire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REPTON, Benjamin (BUCKINGHAMSHIRE HEALTHCARE NHS TRUST)</dc:creator>
  <cp:lastModifiedBy>REPTON, Benjamin (BUCKINGHAMSHIRE HEALTHCARE NHS TRUST)</cp:lastModifiedBy>
  <cp:revision>1</cp:revision>
  <dcterms:created xsi:type="dcterms:W3CDTF">2023-04-20T08:22:11Z</dcterms:created>
  <dcterms:modified xsi:type="dcterms:W3CDTF">2023-04-20T14:40:08Z</dcterms:modified>
</cp:coreProperties>
</file>